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6" roundtripDataSignature="AMtx7mi/ot4B2XbWaybUfnBHzZLZdO6Pz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6999150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195377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8" name="Google Shape;148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425179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4" name="Google Shape;15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174499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679453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8" name="Google Shape;9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43669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" name="Google Shape;10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309456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4" name="Google Shape;114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470882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1" name="Google Shape;121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85842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8" name="Google Shape;128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421027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4" name="Google Shape;13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3108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1" name="Google Shape;141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56142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hdl.handle.net/10554/11983" TargetMode="External"/><Relationship Id="rId4" Type="http://schemas.openxmlformats.org/officeDocument/2006/relationships/hyperlink" Target="https://doi.org/10.5354/0719-5281.2020.6127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/>
        </p:nvSpPr>
        <p:spPr>
          <a:xfrm>
            <a:off x="4793969" y="3270468"/>
            <a:ext cx="71487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Isabela Atehortua,</a:t>
            </a:r>
            <a:r>
              <a:rPr lang="en-US" sz="2800" b="1" i="0" u="none" strike="noStrike" cap="none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Alyson Bedoya, Susana Londoño, </a:t>
            </a:r>
            <a:r>
              <a:rPr lang="en-US" sz="2800" b="1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Camila Naranjo</a:t>
            </a:r>
            <a:endParaRPr sz="2800" b="1" i="0" u="none" strike="noStrike" cap="none">
              <a:solidFill>
                <a:srgbClr val="FFD9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581891" y="1009850"/>
            <a:ext cx="10654145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SNACK DELIVERY SISTEM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ADMINISTRACIÓN DE REFRIGERIOS</a:t>
            </a:r>
            <a:endParaRPr sz="40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1628170" y="4534074"/>
            <a:ext cx="95505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Institución Educativa </a:t>
            </a:r>
            <a:r>
              <a:rPr lang="en-US" sz="2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Carlos Vieco Ortiz</a:t>
            </a:r>
            <a:endParaRPr sz="2600" b="1" i="0" u="none" strike="noStrike" cap="non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Programa de formación: </a:t>
            </a:r>
            <a:r>
              <a:rPr lang="en-US" sz="2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Técnico laboral auxiliar Desarrollo de Software </a:t>
            </a:r>
            <a:r>
              <a:rPr lang="en-US" sz="2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Grado: </a:t>
            </a:r>
            <a:r>
              <a:rPr lang="en-US" sz="2600" b="1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10</a:t>
            </a:r>
            <a:r>
              <a:rPr lang="en-US" sz="2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°</a:t>
            </a:r>
            <a:endParaRPr sz="26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8"/>
          <p:cNvSpPr/>
          <p:nvPr/>
        </p:nvSpPr>
        <p:spPr>
          <a:xfrm>
            <a:off x="2022763" y="1165525"/>
            <a:ext cx="8146473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510094"/>
                </a:solidFill>
                <a:latin typeface="Calibri"/>
                <a:ea typeface="Calibri"/>
                <a:cs typeface="Calibri"/>
                <a:sym typeface="Calibri"/>
              </a:rPr>
              <a:t>INTEGRANTES D</a:t>
            </a:r>
            <a:r>
              <a:rPr lang="en-US" sz="3600" b="1" i="0" u="none" strike="noStrike" cap="none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rPr>
              <a:t>EL EQUIPO</a:t>
            </a:r>
            <a:endParaRPr sz="1800" b="0" i="0" u="none" strike="noStrike" cap="none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8"/>
          <p:cNvSpPr txBox="1"/>
          <p:nvPr/>
        </p:nvSpPr>
        <p:spPr>
          <a:xfrm>
            <a:off x="538348" y="2458146"/>
            <a:ext cx="11115300" cy="29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Isabela Atehortua cossio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Alyson Bedoya Usuga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Susana Londoño 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Duran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Maria Camila Naranjo Montoya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 txBox="1"/>
          <p:nvPr/>
        </p:nvSpPr>
        <p:spPr>
          <a:xfrm>
            <a:off x="3574473" y="3630880"/>
            <a:ext cx="8712529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PRESENTACIÓN DE PROPUESTA PROYECTO INTEGRADOR DE AULA -PIA-</a:t>
            </a:r>
            <a:endParaRPr sz="4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"/>
          <p:cNvSpPr/>
          <p:nvPr/>
        </p:nvSpPr>
        <p:spPr>
          <a:xfrm>
            <a:off x="2752437" y="733907"/>
            <a:ext cx="60960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510094"/>
                </a:solidFill>
                <a:latin typeface="Calibri"/>
                <a:ea typeface="Calibri"/>
                <a:cs typeface="Calibri"/>
                <a:sym typeface="Calibri"/>
              </a:rPr>
              <a:t>PROBLEMA O </a:t>
            </a:r>
            <a:r>
              <a:rPr lang="en-US" sz="3600" b="1" i="0" u="none" strike="noStrike" cap="none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rPr>
              <a:t>NECESIDAD</a:t>
            </a:r>
            <a:endParaRPr sz="1800" b="0" i="0" u="none" strike="noStrike" cap="none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5"/>
          <p:cNvSpPr txBox="1"/>
          <p:nvPr/>
        </p:nvSpPr>
        <p:spPr>
          <a:xfrm>
            <a:off x="1521514" y="1531209"/>
            <a:ext cx="8557846" cy="4524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Como estudiantes de la IECVO, vemos un gran desorden y mala administración en la entrega de los alimentos escolares (PAE), por este motivo en ocasiones los estudiantes beneﬁciarios del PAE no obtienen su comida completa, o alguien más suplanto el estudiante, generando malestar  en la comunidad educativa.</a:t>
            </a:r>
            <a:endParaRPr sz="3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5"/>
          <p:cNvSpPr/>
          <p:nvPr/>
        </p:nvSpPr>
        <p:spPr>
          <a:xfrm>
            <a:off x="0" y="6054438"/>
            <a:ext cx="12192000" cy="803561"/>
          </a:xfrm>
          <a:prstGeom prst="rect">
            <a:avLst/>
          </a:prstGeom>
          <a:solidFill>
            <a:srgbClr val="7030A0"/>
          </a:solidFill>
          <a:ln w="25400" cap="flat" cmpd="sng">
            <a:solidFill>
              <a:srgbClr val="7030A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" name="Google Shape;103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5400000">
            <a:off x="8750217" y="2612656"/>
            <a:ext cx="6054437" cy="829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"/>
          <p:cNvSpPr/>
          <p:nvPr/>
        </p:nvSpPr>
        <p:spPr>
          <a:xfrm>
            <a:off x="5921726" y="219203"/>
            <a:ext cx="5608299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510094"/>
                </a:solidFill>
                <a:latin typeface="Calibri"/>
                <a:ea typeface="Calibri"/>
                <a:cs typeface="Calibri"/>
                <a:sym typeface="Calibri"/>
              </a:rPr>
              <a:t>MARCO TEÓRICO Y ESTADO </a:t>
            </a:r>
            <a:r>
              <a:rPr lang="en-US" sz="3600" b="1" i="0" u="none" strike="noStrike" cap="none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rPr>
              <a:t>Y ESTADO DEL ARTE</a:t>
            </a:r>
            <a:endParaRPr sz="3600" b="1" i="0" u="none" strike="noStrike" cap="none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6"/>
          <p:cNvSpPr txBox="1"/>
          <p:nvPr/>
        </p:nvSpPr>
        <p:spPr>
          <a:xfrm>
            <a:off x="5292435" y="1530226"/>
            <a:ext cx="6899700" cy="53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Inicialmente veíamos el desorden con la entrega del PAE y luego decidimos desarrollar la página.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Dialogamos con las </a:t>
            </a:r>
            <a:r>
              <a:rPr lang="en-US" sz="1800"/>
              <a:t>secretarías</a:t>
            </a: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 coordinador de la institución para que nos concedieran las listas de los pertenecientes del PAE para luego ingresarla a la </a:t>
            </a:r>
            <a:r>
              <a:rPr lang="en-US" sz="1800"/>
              <a:t>página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Además, investigamos los problemas de otras instituciones y las investigaciones realizadas sobre el PAE: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Decenio de las Naciones Unidas de Acción sobre la Nutrición (2016-2025)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Conferencia Regional para América Latina y el Caribe LARC-2020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L'ARC/20/2 Transformación de los sistemas alimentarios con el fin de proporcionar dietas saludables para todos.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Cumbre sobre los Sistemas Alimentarios 2021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p6"/>
          <p:cNvPicPr preferRelativeResize="0"/>
          <p:nvPr/>
        </p:nvPicPr>
        <p:blipFill rotWithShape="1">
          <a:blip r:embed="rId4">
            <a:alphaModFix/>
          </a:blip>
          <a:srcRect b="9696"/>
          <a:stretch/>
        </p:blipFill>
        <p:spPr>
          <a:xfrm>
            <a:off x="-1" y="0"/>
            <a:ext cx="5237018" cy="6192982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6"/>
          <p:cNvSpPr/>
          <p:nvPr/>
        </p:nvSpPr>
        <p:spPr>
          <a:xfrm>
            <a:off x="-55420" y="6211669"/>
            <a:ext cx="534785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www.google.com/url?sa=i&amp;url=https%3A%2F%2Fwww.eluniversal.com.co%2Fcartagena%2Fpae-en-cartagena-suspender-el-servicio-no-tiene-justificacion-ND6126906&amp;psig=AOvVaw39RrUWaviKslQ3_ZlvNj6g&amp;ust=1699643715012000&amp;source=images&amp;cd=vfe&amp;opi=89978449&amp;ved=0CBEQjhxqFwoTCKDGzb_Qt4IDFQAAAAAdAAAAABAD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/>
          <p:nvPr/>
        </p:nvSpPr>
        <p:spPr>
          <a:xfrm>
            <a:off x="3048000" y="1232679"/>
            <a:ext cx="60960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OBJETIVOS DEL </a:t>
            </a:r>
            <a:r>
              <a:rPr lang="en-US" sz="3600" b="1" i="0" u="none" strike="noStrike" cap="none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rPr>
              <a:t>PROYECTO</a:t>
            </a:r>
            <a:endParaRPr sz="1800" b="0" i="0" u="none" strike="noStrike" cap="none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23"/>
          <p:cNvSpPr/>
          <p:nvPr/>
        </p:nvSpPr>
        <p:spPr>
          <a:xfrm>
            <a:off x="678873" y="1879010"/>
            <a:ext cx="10058400" cy="4524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Objetivos general.</a:t>
            </a:r>
            <a:endParaRPr sz="16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Implementar y tener un mayor orden con la entrega de los alimentos escolares Que los estudiantes beneﬁciarios del PAE tengan su alimento escolar completo sugerencia y agilidad para la entrega del alimento escolar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Objetivos especíﬁcos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Identiﬁcar cuales son los problemas más comunes al entregar el complemento estudiantil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Realizar una página web funcional para/con la institución y la administración del PAE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Desarrollar un modelo de distribución efectivo para los complementos alimenticios.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Facilitar información a los estudiantes de la institución sobre cambios u horarios del PAE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3"/>
          <p:cNvSpPr/>
          <p:nvPr/>
        </p:nvSpPr>
        <p:spPr>
          <a:xfrm>
            <a:off x="0" y="0"/>
            <a:ext cx="12192000" cy="748145"/>
          </a:xfrm>
          <a:prstGeom prst="rect">
            <a:avLst/>
          </a:prstGeom>
          <a:solidFill>
            <a:srgbClr val="00B0F0"/>
          </a:solidFill>
          <a:ln w="25400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/>
          <p:nvPr/>
        </p:nvSpPr>
        <p:spPr>
          <a:xfrm>
            <a:off x="3186546" y="512243"/>
            <a:ext cx="60960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510094"/>
                </a:solidFill>
                <a:latin typeface="Calibri"/>
                <a:ea typeface="Calibri"/>
                <a:cs typeface="Calibri"/>
                <a:sym typeface="Calibri"/>
              </a:rPr>
              <a:t>METODO</a:t>
            </a:r>
            <a:r>
              <a:rPr lang="en-US" sz="3600" b="1" i="0" u="none" strike="noStrike" cap="none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rPr>
              <a:t>LOGÍA</a:t>
            </a:r>
            <a:endParaRPr sz="1800" b="0" i="0" u="none" strike="noStrike" cap="none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4"/>
          <p:cNvSpPr/>
          <p:nvPr/>
        </p:nvSpPr>
        <p:spPr>
          <a:xfrm>
            <a:off x="4987636" y="1058076"/>
            <a:ext cx="2743199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Metodología de cascada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24"/>
          <p:cNvSpPr/>
          <p:nvPr/>
        </p:nvSpPr>
        <p:spPr>
          <a:xfrm>
            <a:off x="387927" y="1704407"/>
            <a:ext cx="11693237" cy="4985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Análisis: 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crearemos una página la cual ayudará a un mayor orden al momento de entregar el alimento escolar ya que el orden no es muy bueno, se van a poder dar opiniones sobre el tema, también nos ayudará a saber el número exacto de beneﬁciarios del PAE.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Diseño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contará con colores azules y morados, un botón para dar claridad a las dudas y preguntas más frecuentes de los estudiantes, también informará sobre las noticias y acontecimientos con el refrigerio (quejas, alimentos del día, retrasos), la barra de búsqueda cada líder de refrigerio buscará y seleccionará a su grupo al ingresar tendrá acceso a la lista de beneﬁciarios del PAE, podrá marcar las faltas de los estudiantes y contar a los suplentes que recibieron el complemento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Implementación: 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está página será implementada con el entorno estudiantil más específicamente en las personas que los dividen en los grupos y en los líderes del salón quienes darán un gran uso de esta.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Posibles fallos: puede llegar a tener una sobrecarga de datos esto puede ocurrir debido a un gran número de estudiantes que se deben registrar en esta. También se puede llegar a presentar una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lentitud en la página por la forma del programa y la saturación de datos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Verificación: </a:t>
            </a:r>
            <a:r>
              <a:rPr lang="en-US"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tiene como base verificar que la plataforma no tenga fallos, que tenga un buen sistema operativo y que proporcione un mejor manejo de los refrigerios y que les facilite el trabajó a los encargados del complemento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/>
          <p:nvPr/>
        </p:nvSpPr>
        <p:spPr>
          <a:xfrm>
            <a:off x="2022763" y="1165525"/>
            <a:ext cx="8146473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510094"/>
                </a:solidFill>
                <a:latin typeface="Calibri"/>
                <a:ea typeface="Calibri"/>
                <a:cs typeface="Calibri"/>
                <a:sym typeface="Calibri"/>
              </a:rPr>
              <a:t>RESULTADOS Y </a:t>
            </a:r>
            <a:r>
              <a:rPr lang="en-US" sz="3600" b="1" i="0" u="none" strike="noStrike" cap="none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rPr>
              <a:t>PRODUCTOS ESPERADOS</a:t>
            </a:r>
            <a:endParaRPr sz="1800" b="0" i="0" u="none" strike="noStrike" cap="none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5"/>
          <p:cNvSpPr/>
          <p:nvPr/>
        </p:nvSpPr>
        <p:spPr>
          <a:xfrm>
            <a:off x="1662545" y="2648351"/>
            <a:ext cx="9199419" cy="2536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75565" marR="95885" lvl="0" indent="0" algn="just" rtl="0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 espera tener una aplicación funcional, fácil de manejar y disponible para ayudar a la institución y estudiantes beneﬁciados por el PAE.</a:t>
            </a:r>
            <a:endParaRPr/>
          </a:p>
          <a:p>
            <a:pPr marL="75565" marR="95885" lvl="0" indent="0" algn="just" rtl="0">
              <a:lnSpc>
                <a:spcPct val="123000"/>
              </a:lnSpc>
              <a:spcBef>
                <a:spcPts val="31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5565" marR="95885" lvl="0" indent="0" algn="just" rtl="0">
              <a:lnSpc>
                <a:spcPct val="123000"/>
              </a:lnSpc>
              <a:spcBef>
                <a:spcPts val="31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 mayor orden en la reclamación del complemento y mejor disposición del tiempo </a:t>
            </a:r>
            <a:endParaRPr/>
          </a:p>
          <a:p>
            <a:pPr marL="75565" marR="95885" lvl="0" indent="0" algn="just" rtl="0">
              <a:lnSpc>
                <a:spcPct val="123000"/>
              </a:lnSpc>
              <a:spcBef>
                <a:spcPts val="31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5565" marR="95885" lvl="0" indent="0" algn="just" rtl="0">
              <a:lnSpc>
                <a:spcPct val="123000"/>
              </a:lnSpc>
              <a:spcBef>
                <a:spcPts val="31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sz="14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/>
          <p:nvPr/>
        </p:nvSpPr>
        <p:spPr>
          <a:xfrm>
            <a:off x="2022763" y="597489"/>
            <a:ext cx="8146473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510094"/>
                </a:solidFill>
                <a:latin typeface="Calibri"/>
                <a:ea typeface="Calibri"/>
                <a:cs typeface="Calibri"/>
                <a:sym typeface="Calibri"/>
              </a:rPr>
              <a:t>CRONO</a:t>
            </a:r>
            <a:r>
              <a:rPr lang="en-US" sz="3600" b="1" i="0" u="none" strike="noStrike" cap="none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rPr>
              <a:t>GRAMA</a:t>
            </a:r>
            <a:endParaRPr sz="1800" b="0" i="0" u="none" strike="noStrike" cap="none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6"/>
          <p:cNvSpPr txBox="1"/>
          <p:nvPr/>
        </p:nvSpPr>
        <p:spPr>
          <a:xfrm>
            <a:off x="538348" y="2458146"/>
            <a:ext cx="11115304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26"/>
          <p:cNvPicPr preferRelativeResize="0"/>
          <p:nvPr/>
        </p:nvPicPr>
        <p:blipFill rotWithShape="1">
          <a:blip r:embed="rId4">
            <a:alphaModFix/>
          </a:blip>
          <a:srcRect b="16938"/>
          <a:stretch/>
        </p:blipFill>
        <p:spPr>
          <a:xfrm>
            <a:off x="1233054" y="1607297"/>
            <a:ext cx="10058400" cy="41839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/>
          <p:nvPr/>
        </p:nvSpPr>
        <p:spPr>
          <a:xfrm>
            <a:off x="2022763" y="1165525"/>
            <a:ext cx="8146473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510094"/>
                </a:solidFill>
                <a:latin typeface="Calibri"/>
                <a:ea typeface="Calibri"/>
                <a:cs typeface="Calibri"/>
                <a:sym typeface="Calibri"/>
              </a:rPr>
              <a:t>BIBLIO</a:t>
            </a:r>
            <a:r>
              <a:rPr lang="en-US" sz="3600" b="1" i="0" u="none" strike="noStrike" cap="none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rPr>
              <a:t>GRAFÍA</a:t>
            </a:r>
            <a:endParaRPr sz="1800" b="0" i="0" u="none" strike="noStrike" cap="none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27"/>
          <p:cNvSpPr txBox="1"/>
          <p:nvPr/>
        </p:nvSpPr>
        <p:spPr>
          <a:xfrm>
            <a:off x="538348" y="2458146"/>
            <a:ext cx="11115304" cy="2062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González, D., Bon-Padilla, K., Grijalva, M. I., &amp; Ortega, M. I. (2021). Impacto de un programa de promoción de la salud nutricional y ambiente alimentario escolar en escuelas primarias públicas. </a:t>
            </a:r>
            <a:r>
              <a:rPr lang="en-US" sz="14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Revista Chilena De Salud Pública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 </a:t>
            </a:r>
            <a:r>
              <a:rPr lang="en-US" sz="14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(2), p. 137–138. </a:t>
            </a:r>
            <a:r>
              <a:rPr lang="en-US" sz="14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https://doi.org/10.5354/0719-5281.2020.61270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Duarte, E. Z. (2012). Principales factores que determinan la seguridad alimentaria y nutricional en la población escolar en el contexto del programa de alimentación escolar de Colombia. Recuperado de: </a:t>
            </a:r>
            <a:r>
              <a:rPr lang="en-US" sz="1400" b="0" i="0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http://hdl.handle.net/10554/11983</a:t>
            </a: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marL="285750" marR="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1714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7"/>
          <p:cNvSpPr/>
          <p:nvPr/>
        </p:nvSpPr>
        <p:spPr>
          <a:xfrm>
            <a:off x="5467206" y="1811815"/>
            <a:ext cx="125758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SUBTÍTULO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629</Words>
  <Application>Microsoft Office PowerPoint</Application>
  <PresentationFormat>Panorámica</PresentationFormat>
  <Paragraphs>71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4" baseType="lpstr">
      <vt:lpstr>Arial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KELLY ALEJANDRA OCHOA VILLEGA</dc:creator>
  <cp:lastModifiedBy>Usuario</cp:lastModifiedBy>
  <cp:revision>1</cp:revision>
  <dcterms:created xsi:type="dcterms:W3CDTF">2023-04-18T17:15:14Z</dcterms:created>
  <dcterms:modified xsi:type="dcterms:W3CDTF">2024-08-20T21:13:35Z</dcterms:modified>
</cp:coreProperties>
</file>